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3546138" cy="7620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5961" y="2367142"/>
            <a:ext cx="11514217" cy="16333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1921" y="4318001"/>
            <a:ext cx="9482297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EAA3-3E63-4098-AEF7-F15FA683DD5B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4893-DA87-432C-8108-6AE028901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51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EAA3-3E63-4098-AEF7-F15FA683DD5B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4893-DA87-432C-8108-6AE028901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8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0950" y="305155"/>
            <a:ext cx="3047881" cy="6501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09" y="305155"/>
            <a:ext cx="8917875" cy="65016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EAA3-3E63-4098-AEF7-F15FA683DD5B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4893-DA87-432C-8108-6AE028901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34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EAA3-3E63-4098-AEF7-F15FA683DD5B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4893-DA87-432C-8108-6AE028901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63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052" y="4896558"/>
            <a:ext cx="11514217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052" y="3229682"/>
            <a:ext cx="11514217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EAA3-3E63-4098-AEF7-F15FA683DD5B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4893-DA87-432C-8108-6AE028901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1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08" y="1778002"/>
            <a:ext cx="5982877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5955" y="1778002"/>
            <a:ext cx="5982877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EAA3-3E63-4098-AEF7-F15FA683DD5B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4893-DA87-432C-8108-6AE028901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66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07" y="1705681"/>
            <a:ext cx="5985230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07" y="2416528"/>
            <a:ext cx="5985230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1253" y="1705681"/>
            <a:ext cx="598758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81253" y="2416528"/>
            <a:ext cx="598758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EAA3-3E63-4098-AEF7-F15FA683DD5B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4893-DA87-432C-8108-6AE028901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56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EAA3-3E63-4098-AEF7-F15FA683DD5B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4893-DA87-432C-8108-6AE028901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16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EAA3-3E63-4098-AEF7-F15FA683DD5B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4893-DA87-432C-8108-6AE028901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51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08" y="303390"/>
            <a:ext cx="4456586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6164" y="303392"/>
            <a:ext cx="7572667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08" y="1594557"/>
            <a:ext cx="4456586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EAA3-3E63-4098-AEF7-F15FA683DD5B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4893-DA87-432C-8108-6AE028901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9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5138" y="5334001"/>
            <a:ext cx="8127683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55138" y="680861"/>
            <a:ext cx="8127683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5138" y="5963710"/>
            <a:ext cx="8127683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EAA3-3E63-4098-AEF7-F15FA683DD5B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4893-DA87-432C-8108-6AE028901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9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07" y="305153"/>
            <a:ext cx="12191524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07" y="1778002"/>
            <a:ext cx="12191524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7309" y="7062613"/>
            <a:ext cx="3160766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BEAA3-3E63-4098-AEF7-F15FA683DD5B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8267" y="7062613"/>
            <a:ext cx="428961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08067" y="7062613"/>
            <a:ext cx="3160766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74893-DA87-432C-8108-6AE028901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08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46138" cy="76185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07611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548687" cy="76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7162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548687" cy="76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637736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46138" cy="76185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4256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548687" cy="76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73309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Trussell</dc:creator>
  <cp:lastModifiedBy>Mark Bentley</cp:lastModifiedBy>
  <cp:revision>3</cp:revision>
  <dcterms:created xsi:type="dcterms:W3CDTF">2015-04-25T19:46:01Z</dcterms:created>
  <dcterms:modified xsi:type="dcterms:W3CDTF">2016-03-07T16:18:50Z</dcterms:modified>
</cp:coreProperties>
</file>